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3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5238" autoAdjust="0"/>
  </p:normalViewPr>
  <p:slideViewPr>
    <p:cSldViewPr snapToGrid="0">
      <p:cViewPr varScale="1">
        <p:scale>
          <a:sx n="82" d="100"/>
          <a:sy n="82" d="100"/>
        </p:scale>
        <p:origin x="720" y="62"/>
      </p:cViewPr>
      <p:guideLst/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 al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1" y="228600"/>
            <a:ext cx="9905998" cy="576898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636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742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860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7756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8234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2950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774710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3111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8536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3212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60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0869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773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alto e 1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301993"/>
            <a:ext cx="9905998" cy="448281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984738"/>
            <a:ext cx="9905999" cy="4806463"/>
          </a:xfrm>
        </p:spPr>
        <p:txBody>
          <a:bodyPr/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855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alto e 2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1019908"/>
            <a:ext cx="4878389" cy="4771292"/>
          </a:xfrm>
        </p:spPr>
        <p:txBody>
          <a:bodyPr/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019908"/>
            <a:ext cx="4875211" cy="477129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27144F0-EE30-4933-815E-5522D280D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301993"/>
            <a:ext cx="9905998" cy="448281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317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485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644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66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40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967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4181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1" r:id="rId1"/>
    <p:sldLayoutId id="2147483730" r:id="rId2"/>
    <p:sldLayoutId id="2147483743" r:id="rId3"/>
    <p:sldLayoutId id="2147483744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  <p:sldLayoutId id="2147483738" r:id="rId18"/>
    <p:sldLayoutId id="2147483739" r:id="rId19"/>
    <p:sldLayoutId id="2147483740" r:id="rId2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4381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>
            <a:extLst>
              <a:ext uri="{FF2B5EF4-FFF2-40B4-BE49-F238E27FC236}">
                <a16:creationId xmlns:a16="http://schemas.microsoft.com/office/drawing/2014/main" id="{0C0C46C8-928A-4C27-A410-BC72DA86F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Fonti</a:t>
            </a:r>
          </a:p>
        </p:txBody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D5EC9156-964C-4A7F-B73A-0AC14DAB8D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4665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>
            <a:extLst>
              <a:ext uri="{FF2B5EF4-FFF2-40B4-BE49-F238E27FC236}">
                <a16:creationId xmlns:a16="http://schemas.microsoft.com/office/drawing/2014/main" id="{0C0C46C8-928A-4C27-A410-BC72DA86F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Indice</a:t>
            </a:r>
          </a:p>
        </p:txBody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D5EC9156-964C-4A7F-B73A-0AC14DAB8D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6869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6E42D291-EA78-4A35-8F5D-A192F660E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it-IT"/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44176AD8-BF42-4FA9-A94A-A2317AB965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6202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0C9E999-7DF1-4656-8FF7-42F469D4D5F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C5545102-66AE-411C-9FCE-7C8A3DCB934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6286D033-6713-4077-B799-E0034567B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3165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6E42D291-EA78-4A35-8F5D-A192F660E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Conclusioni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44176AD8-BF42-4FA9-A94A-A2317AB965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68757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Elic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ircuito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o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560</TotalTime>
  <Words>3</Words>
  <Application>Microsoft Office PowerPoint</Application>
  <PresentationFormat>Widescreen</PresentationFormat>
  <Paragraphs>3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9" baseType="lpstr">
      <vt:lpstr>Arial</vt:lpstr>
      <vt:lpstr>Tw Cen MT</vt:lpstr>
      <vt:lpstr>Circuito</vt:lpstr>
      <vt:lpstr>Presentazione standard di PowerPoint</vt:lpstr>
      <vt:lpstr>Fonti</vt:lpstr>
      <vt:lpstr>Indice</vt:lpstr>
      <vt:lpstr>Presentazione standard di PowerPoint</vt:lpstr>
      <vt:lpstr>Presentazione standard di PowerPoint</vt:lpstr>
      <vt:lpstr>Conclusioni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Fablab: creatori di macchine</dc:title>
  <dc:creator>Filippo Pigozzo</dc:creator>
  <cp:lastModifiedBy>Filippo Pigozzo</cp:lastModifiedBy>
  <cp:revision>67</cp:revision>
  <dcterms:created xsi:type="dcterms:W3CDTF">2018-03-05T20:48:38Z</dcterms:created>
  <dcterms:modified xsi:type="dcterms:W3CDTF">2020-03-24T10:51:11Z</dcterms:modified>
</cp:coreProperties>
</file>